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2A4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146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80D0C-507E-475B-9240-4C7B8991C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0689AB8-716A-4EC8-AF62-91956D718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C3CC9-752F-4A25-8347-E90E3533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73442-4591-4E8D-A751-25B89D2CF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AAC01A-DEA7-48CA-8862-ED50DF15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AF550-8222-4161-ADB2-9E5FD729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FF21CE-2635-4E96-B31B-C5F33E0A8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D2B00-2D63-44E6-AEB1-8ACA8396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E61251-2D66-453A-B4C1-3DE67C81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CEDED-D87B-44BD-AEC6-73A9EA31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60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392C2B-B5CB-4814-AD0F-C0A27146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75FD04-EE0A-46D8-82E6-764BDDD96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89331-75C8-418B-98A7-B6483FBC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F992C-86B9-4323-89DA-008BE2A2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B49ECF-C7CD-4A3B-8D69-686F9F502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15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AD2DC5-8364-48E4-8ACE-2F05C401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FA174B-2A8B-4887-8C37-B27B248A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1B6A95-1C60-4C56-A960-B8183A02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1E09-5904-4590-BF37-316C4AAF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0236E-BD93-402C-9953-2E7477C3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4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ADDAE-484A-4F30-BC0F-30B875FB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AE4340-D580-4284-9D28-15DA14B9B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63A1C-3ABE-45D8-86BB-57E2FF7B1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169F7-C901-4DBC-B919-2321F631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56246-CC4F-4DFE-8A8A-1B9594EE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00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AA801-34C1-49E8-83F2-F84F58066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681080-7DF6-49A8-BFF7-3F6817829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FD9DF4-79FD-449A-A762-8A7F8004D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897D51-3B80-4BC8-9D7E-B2526E647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244228-3E5A-4A44-8265-D0C9899A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E9AA55-3865-4DD2-A1EC-1F93E717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7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B5E8C3-31FC-48F6-BCEB-0F7CCD7CE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E945DB-3FD6-4929-9DE8-B1BB5F6A5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09D6D9-E8D4-494C-A733-136AC1618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7CE106-5A0F-49F3-A70F-F040E525C6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6FA363-EF4C-4C25-82A9-4B5BE6BBF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1C267E-F3B6-430F-B773-AE806A9F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36D0B6-7C16-4BE7-ACFC-3A93E1DA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490104-3907-441F-A6B4-02A182B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14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F9618-9634-4CED-9AFC-39995CD3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92AE58-29FF-41CB-B230-3D17C380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A7A8D6-23ED-4870-A8D0-CAD452AC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97006-9764-44C3-91C8-993ECDA6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39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DC9732-6442-4488-857F-699D3444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E7C544-A87E-46C2-82E1-EBCB326E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0C7544-0E9B-4DAE-917F-42C4B674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DC4A1-06D1-4CB9-B974-CD8131CC7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1F85C1-4CF7-4F78-AF5B-1CFA3394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768D78-E110-4106-817C-EC88A025E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4C322E-A299-46B3-A941-F7B0D507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772D6A-F158-45B3-A189-4F369B73D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4660C-EC66-4802-AA61-EC42D470A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A1A97-1CC4-4056-B505-4CE8E004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D251D8-9090-43EA-9C83-77AA3061C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F52032-542F-41AA-AEBD-41FBA79B7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EBC321-4A7D-4CD9-BD55-DB21D37E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8FB074-8836-44D3-8EF8-3C295C8B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70C273-1B30-4584-B7FC-1F88C892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10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F2BA8B-F48F-431C-88D9-73CB3707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48DB3E-9220-431F-BBF4-9D2A9BBD6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3DE2EC-540A-4E63-844E-3DD7A26A2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756B-F33C-4413-980D-D5848BDAF05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7627C-5983-4C85-8F92-096E14E61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E713C-F01E-4855-BF6A-3F8FB416B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18" Type="http://schemas.openxmlformats.org/officeDocument/2006/relationships/image" Target="../media/image9.png"/><Relationship Id="rId3" Type="http://schemas.microsoft.com/office/2007/relationships/hdphoto" Target="../media/hdphoto1.wdp"/><Relationship Id="rId21" Type="http://schemas.microsoft.com/office/2007/relationships/hdphoto" Target="../media/hdphoto10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17" Type="http://schemas.microsoft.com/office/2007/relationships/hdphoto" Target="../media/hdphoto8.wdp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24" Type="http://schemas.openxmlformats.org/officeDocument/2006/relationships/image" Target="../media/image12.jpg"/><Relationship Id="rId5" Type="http://schemas.microsoft.com/office/2007/relationships/hdphoto" Target="../media/hdphoto2.wdp"/><Relationship Id="rId15" Type="http://schemas.microsoft.com/office/2007/relationships/hdphoto" Target="../media/hdphoto7.wdp"/><Relationship Id="rId23" Type="http://schemas.microsoft.com/office/2007/relationships/hdphoto" Target="../media/hdphoto11.wdp"/><Relationship Id="rId10" Type="http://schemas.openxmlformats.org/officeDocument/2006/relationships/image" Target="../media/image5.png"/><Relationship Id="rId19" Type="http://schemas.microsoft.com/office/2007/relationships/hdphoto" Target="../media/hdphoto9.wdp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157254-5521-4653-85C4-FC1F85622848}"/>
              </a:ext>
            </a:extLst>
          </p:cNvPr>
          <p:cNvSpPr txBox="1"/>
          <p:nvPr/>
        </p:nvSpPr>
        <p:spPr>
          <a:xfrm>
            <a:off x="-162233" y="167704"/>
            <a:ext cx="7170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特定健診・がん検診 スマートフォン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での予約方法</a:t>
            </a: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CA39FE4-E164-4A9C-9319-8DA7BACD4126}"/>
              </a:ext>
            </a:extLst>
          </p:cNvPr>
          <p:cNvCxnSpPr>
            <a:cxnSpLocks/>
          </p:cNvCxnSpPr>
          <p:nvPr/>
        </p:nvCxnSpPr>
        <p:spPr>
          <a:xfrm>
            <a:off x="170168" y="779528"/>
            <a:ext cx="6428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34674B9-2B12-4B82-A623-84BEB7D3EA50}"/>
              </a:ext>
            </a:extLst>
          </p:cNvPr>
          <p:cNvSpPr txBox="1"/>
          <p:nvPr/>
        </p:nvSpPr>
        <p:spPr>
          <a:xfrm>
            <a:off x="128672" y="7640626"/>
            <a:ext cx="6600656" cy="20495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注意事項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1400" u="sng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別日の検診は同時に予約ができません。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日程が異なる健康診査と女性のがん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検診は別に予約が必要です。「予約を追加」から別日を予約できます。</a:t>
            </a: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・予約完了後、登録されたアドレスに</a:t>
            </a:r>
            <a:r>
              <a:rPr lang="ja-JP" altLang="en-US" sz="1400" b="1" u="sng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予約完了メール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が届いたことを確認してく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ださい。迷惑メールの設定をしている場合は「＠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kensinportal.jp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」から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メールが届くように設定をお願いします。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・「生活保護」「社会保険被扶養」の方は、健康診査の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Web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予約はできません。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電話でご予約下さい。（がん検診等は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Web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で予約できます）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E70499D1-9759-495C-9776-107A7F8D0657}"/>
              </a:ext>
            </a:extLst>
          </p:cNvPr>
          <p:cNvGrpSpPr/>
          <p:nvPr/>
        </p:nvGrpSpPr>
        <p:grpSpPr>
          <a:xfrm>
            <a:off x="20353" y="4412814"/>
            <a:ext cx="6817293" cy="3027315"/>
            <a:chOff x="4567" y="4661193"/>
            <a:chExt cx="6817293" cy="3027315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1CEC4F79-F924-4FE7-8635-1B3C0F860169}"/>
                </a:ext>
              </a:extLst>
            </p:cNvPr>
            <p:cNvGrpSpPr/>
            <p:nvPr/>
          </p:nvGrpSpPr>
          <p:grpSpPr>
            <a:xfrm>
              <a:off x="4567" y="4665228"/>
              <a:ext cx="1338510" cy="3012182"/>
              <a:chOff x="1354563" y="3494499"/>
              <a:chExt cx="1338510" cy="3012182"/>
            </a:xfrm>
          </p:grpSpPr>
          <p:grpSp>
            <p:nvGrpSpPr>
              <p:cNvPr id="48" name="グループ化 47">
                <a:extLst>
                  <a:ext uri="{FF2B5EF4-FFF2-40B4-BE49-F238E27FC236}">
                    <a16:creationId xmlns:a16="http://schemas.microsoft.com/office/drawing/2014/main" id="{80FCAA4D-1E5A-4497-98A1-65414CCAAA12}"/>
                  </a:ext>
                </a:extLst>
              </p:cNvPr>
              <p:cNvGrpSpPr/>
              <p:nvPr/>
            </p:nvGrpSpPr>
            <p:grpSpPr>
              <a:xfrm>
                <a:off x="1421092" y="4574554"/>
                <a:ext cx="1189106" cy="1932127"/>
                <a:chOff x="3533696" y="4263166"/>
                <a:chExt cx="1333843" cy="1932127"/>
              </a:xfrm>
            </p:grpSpPr>
            <p:pic>
              <p:nvPicPr>
                <p:cNvPr id="25" name="図 24">
                  <a:extLst>
                    <a:ext uri="{FF2B5EF4-FFF2-40B4-BE49-F238E27FC236}">
                      <a16:creationId xmlns:a16="http://schemas.microsoft.com/office/drawing/2014/main" id="{2E4ED90F-8B8E-4DA1-8D48-99D6A2B877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sharpenSoften amount="8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52942" y="5828485"/>
                  <a:ext cx="1259362" cy="325057"/>
                </a:xfrm>
                <a:prstGeom prst="rect">
                  <a:avLst/>
                </a:prstGeom>
              </p:spPr>
            </p:pic>
            <p:grpSp>
              <p:nvGrpSpPr>
                <p:cNvPr id="46" name="グループ化 45">
                  <a:extLst>
                    <a:ext uri="{FF2B5EF4-FFF2-40B4-BE49-F238E27FC236}">
                      <a16:creationId xmlns:a16="http://schemas.microsoft.com/office/drawing/2014/main" id="{A2697779-9DA5-4EDC-A1F8-6E1E378C9D41}"/>
                    </a:ext>
                  </a:extLst>
                </p:cNvPr>
                <p:cNvGrpSpPr/>
                <p:nvPr/>
              </p:nvGrpSpPr>
              <p:grpSpPr>
                <a:xfrm>
                  <a:off x="3533696" y="4263166"/>
                  <a:ext cx="1333843" cy="1932127"/>
                  <a:chOff x="3533696" y="4263166"/>
                  <a:chExt cx="1333843" cy="1932127"/>
                </a:xfrm>
              </p:grpSpPr>
              <p:pic>
                <p:nvPicPr>
                  <p:cNvPr id="24" name="図 23">
                    <a:extLst>
                      <a:ext uri="{FF2B5EF4-FFF2-40B4-BE49-F238E27FC236}">
                        <a16:creationId xmlns:a16="http://schemas.microsoft.com/office/drawing/2014/main" id="{CD953482-1628-4ABE-9687-8BB20DF5C05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BEBA8EAE-BF5A-486C-A8C5-ECC9F3942E4B}">
                        <a14:imgProps xmlns:a14="http://schemas.microsoft.com/office/drawing/2010/main">
                          <a14:imgLayer r:embed="rId5">
                            <a14:imgEffect>
                              <a14:sharpenSoften amount="8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564971" y="4305288"/>
                    <a:ext cx="1241456" cy="1553379"/>
                  </a:xfrm>
                  <a:prstGeom prst="rect">
                    <a:avLst/>
                  </a:prstGeom>
                </p:spPr>
              </p:pic>
              <p:sp>
                <p:nvSpPr>
                  <p:cNvPr id="60" name="正方形/長方形 59">
                    <a:extLst>
                      <a:ext uri="{FF2B5EF4-FFF2-40B4-BE49-F238E27FC236}">
                        <a16:creationId xmlns:a16="http://schemas.microsoft.com/office/drawing/2014/main" id="{7ADCB30D-59A4-437B-9387-DA9F43AD6BE1}"/>
                      </a:ext>
                    </a:extLst>
                  </p:cNvPr>
                  <p:cNvSpPr/>
                  <p:nvPr/>
                </p:nvSpPr>
                <p:spPr>
                  <a:xfrm>
                    <a:off x="3533696" y="4263166"/>
                    <a:ext cx="1333843" cy="1932127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" name="楕円 61">
                    <a:extLst>
                      <a:ext uri="{FF2B5EF4-FFF2-40B4-BE49-F238E27FC236}">
                        <a16:creationId xmlns:a16="http://schemas.microsoft.com/office/drawing/2014/main" id="{B3421BDC-5CD1-4BF9-84CF-E7FE7D85CF61}"/>
                      </a:ext>
                    </a:extLst>
                  </p:cNvPr>
                  <p:cNvSpPr/>
                  <p:nvPr/>
                </p:nvSpPr>
                <p:spPr>
                  <a:xfrm>
                    <a:off x="3627120" y="4454062"/>
                    <a:ext cx="215172" cy="1374423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" name="楕円 62">
                    <a:extLst>
                      <a:ext uri="{FF2B5EF4-FFF2-40B4-BE49-F238E27FC236}">
                        <a16:creationId xmlns:a16="http://schemas.microsoft.com/office/drawing/2014/main" id="{45A4CFED-14D8-4C04-A47D-622B1D35FA0A}"/>
                      </a:ext>
                    </a:extLst>
                  </p:cNvPr>
                  <p:cNvSpPr/>
                  <p:nvPr/>
                </p:nvSpPr>
                <p:spPr>
                  <a:xfrm>
                    <a:off x="3873567" y="5831767"/>
                    <a:ext cx="619817" cy="336967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99" name="四角形: 角を丸くする 98">
                <a:extLst>
                  <a:ext uri="{FF2B5EF4-FFF2-40B4-BE49-F238E27FC236}">
                    <a16:creationId xmlns:a16="http://schemas.microsoft.com/office/drawing/2014/main" id="{37CC7B40-FFA8-438C-A168-375691458E4D}"/>
                  </a:ext>
                </a:extLst>
              </p:cNvPr>
              <p:cNvSpPr/>
              <p:nvPr/>
            </p:nvSpPr>
            <p:spPr>
              <a:xfrm>
                <a:off x="1386137" y="3829196"/>
                <a:ext cx="1232256" cy="646331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F3C4EFFF-F8C1-4152-890C-B582B83E7EEA}"/>
                  </a:ext>
                </a:extLst>
              </p:cNvPr>
              <p:cNvSpPr txBox="1"/>
              <p:nvPr/>
            </p:nvSpPr>
            <p:spPr>
              <a:xfrm>
                <a:off x="1354563" y="3829196"/>
                <a:ext cx="13385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/>
                  <a:t>受診しない項目のチェックをはずし、「決定」</a:t>
                </a:r>
                <a:endParaRPr kumimoji="1" lang="ja-JP" altLang="en-US" sz="1200" dirty="0"/>
              </a:p>
            </p:txBody>
          </p:sp>
          <p:sp>
            <p:nvSpPr>
              <p:cNvPr id="92" name="正方形/長方形 91">
                <a:extLst>
                  <a:ext uri="{FF2B5EF4-FFF2-40B4-BE49-F238E27FC236}">
                    <a16:creationId xmlns:a16="http://schemas.microsoft.com/office/drawing/2014/main" id="{5F9E4F27-C8F5-47FE-BE9C-83DE96AD241C}"/>
                  </a:ext>
                </a:extLst>
              </p:cNvPr>
              <p:cNvSpPr/>
              <p:nvPr/>
            </p:nvSpPr>
            <p:spPr>
              <a:xfrm>
                <a:off x="1459898" y="3494499"/>
                <a:ext cx="362024" cy="27402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>
                    <a:solidFill>
                      <a:schemeClr val="bg1"/>
                    </a:solidFill>
                  </a:rPr>
                  <a:t>⑥</a:t>
                </a:r>
                <a:endParaRPr kumimoji="1" lang="ja-JP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871F49C-B563-42CD-9CEF-7E4F1464FE44}"/>
                </a:ext>
              </a:extLst>
            </p:cNvPr>
            <p:cNvGrpSpPr/>
            <p:nvPr/>
          </p:nvGrpSpPr>
          <p:grpSpPr>
            <a:xfrm>
              <a:off x="1319367" y="4663121"/>
              <a:ext cx="1307634" cy="3010070"/>
              <a:chOff x="2705938" y="3482637"/>
              <a:chExt cx="1282161" cy="3010070"/>
            </a:xfrm>
          </p:grpSpPr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03B9A56D-FAD2-49BD-9DA8-723BF2863FAD}"/>
                  </a:ext>
                </a:extLst>
              </p:cNvPr>
              <p:cNvGrpSpPr/>
              <p:nvPr/>
            </p:nvGrpSpPr>
            <p:grpSpPr>
              <a:xfrm>
                <a:off x="2706117" y="3823994"/>
                <a:ext cx="1281982" cy="654832"/>
                <a:chOff x="-1529209" y="6095818"/>
                <a:chExt cx="1442019" cy="805582"/>
              </a:xfrm>
            </p:grpSpPr>
            <p:sp>
              <p:nvSpPr>
                <p:cNvPr id="101" name="四角形: 角を丸くする 100">
                  <a:extLst>
                    <a:ext uri="{FF2B5EF4-FFF2-40B4-BE49-F238E27FC236}">
                      <a16:creationId xmlns:a16="http://schemas.microsoft.com/office/drawing/2014/main" id="{17A2238C-2C6A-4D12-B241-D5DC2BE45E38}"/>
                    </a:ext>
                  </a:extLst>
                </p:cNvPr>
                <p:cNvSpPr/>
                <p:nvPr/>
              </p:nvSpPr>
              <p:spPr>
                <a:xfrm>
                  <a:off x="-1529209" y="6095818"/>
                  <a:ext cx="1406440" cy="805582"/>
                </a:xfrm>
                <a:prstGeom prst="roundRect">
                  <a:avLst/>
                </a:prstGeom>
                <a:noFill/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テキスト ボックス 101">
                  <a:extLst>
                    <a:ext uri="{FF2B5EF4-FFF2-40B4-BE49-F238E27FC236}">
                      <a16:creationId xmlns:a16="http://schemas.microsoft.com/office/drawing/2014/main" id="{258AC99E-0703-4B02-A660-AFAB2DCAC209}"/>
                    </a:ext>
                  </a:extLst>
                </p:cNvPr>
                <p:cNvSpPr txBox="1"/>
                <p:nvPr/>
              </p:nvSpPr>
              <p:spPr>
                <a:xfrm>
                  <a:off x="-1525582" y="6230328"/>
                  <a:ext cx="1438392" cy="5679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dirty="0"/>
                    <a:t>受診したい日程・時間帯を選択</a:t>
                  </a:r>
                </a:p>
              </p:txBody>
            </p:sp>
          </p:grpSp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750128F0-9206-4F14-B918-68F5DF8C882C}"/>
                  </a:ext>
                </a:extLst>
              </p:cNvPr>
              <p:cNvGrpSpPr/>
              <p:nvPr/>
            </p:nvGrpSpPr>
            <p:grpSpPr>
              <a:xfrm>
                <a:off x="2705938" y="3482637"/>
                <a:ext cx="1279404" cy="3010070"/>
                <a:chOff x="3257425" y="3504382"/>
                <a:chExt cx="1286754" cy="3010070"/>
              </a:xfrm>
            </p:grpSpPr>
            <p:pic>
              <p:nvPicPr>
                <p:cNvPr id="7" name="図 6">
                  <a:extLst>
                    <a:ext uri="{FF2B5EF4-FFF2-40B4-BE49-F238E27FC236}">
                      <a16:creationId xmlns:a16="http://schemas.microsoft.com/office/drawing/2014/main" id="{9F6D607E-B44A-4A07-8270-F264F6F52F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BEBA8EAE-BF5A-486C-A8C5-ECC9F3942E4B}">
                      <a14:imgProps xmlns:a14="http://schemas.microsoft.com/office/drawing/2010/main">
                        <a14:imgLayer r:embed="rId7">
                          <a14:imgEffect>
                            <a14:sharpenSoften amount="10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80807" y="4638902"/>
                  <a:ext cx="1256902" cy="1845146"/>
                </a:xfrm>
                <a:prstGeom prst="rect">
                  <a:avLst/>
                </a:prstGeom>
                <a:ln>
                  <a:noFill/>
                </a:ln>
              </p:spPr>
            </p:pic>
            <p:grpSp>
              <p:nvGrpSpPr>
                <p:cNvPr id="30" name="グループ化 29">
                  <a:extLst>
                    <a:ext uri="{FF2B5EF4-FFF2-40B4-BE49-F238E27FC236}">
                      <a16:creationId xmlns:a16="http://schemas.microsoft.com/office/drawing/2014/main" id="{695B6B98-3C49-414E-A264-19AE083B8862}"/>
                    </a:ext>
                  </a:extLst>
                </p:cNvPr>
                <p:cNvGrpSpPr/>
                <p:nvPr/>
              </p:nvGrpSpPr>
              <p:grpSpPr>
                <a:xfrm>
                  <a:off x="3271984" y="4579120"/>
                  <a:ext cx="1272195" cy="1935332"/>
                  <a:chOff x="-1430226" y="7074630"/>
                  <a:chExt cx="1264576" cy="1735028"/>
                </a:xfrm>
              </p:grpSpPr>
              <p:sp>
                <p:nvSpPr>
                  <p:cNvPr id="65" name="正方形/長方形 64">
                    <a:extLst>
                      <a:ext uri="{FF2B5EF4-FFF2-40B4-BE49-F238E27FC236}">
                        <a16:creationId xmlns:a16="http://schemas.microsoft.com/office/drawing/2014/main" id="{7743FCBA-E0E2-4041-BCAD-CD5A3F6191D3}"/>
                      </a:ext>
                    </a:extLst>
                  </p:cNvPr>
                  <p:cNvSpPr/>
                  <p:nvPr/>
                </p:nvSpPr>
                <p:spPr>
                  <a:xfrm>
                    <a:off x="-1421456" y="7074630"/>
                    <a:ext cx="1255806" cy="1735028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dirty="0"/>
                      <a:t>　　　　　　　　　　　　　　　　　　　　　　　　　　　　　</a:t>
                    </a:r>
                  </a:p>
                </p:txBody>
              </p:sp>
              <p:sp>
                <p:nvSpPr>
                  <p:cNvPr id="67" name="楕円 66">
                    <a:extLst>
                      <a:ext uri="{FF2B5EF4-FFF2-40B4-BE49-F238E27FC236}">
                        <a16:creationId xmlns:a16="http://schemas.microsoft.com/office/drawing/2014/main" id="{5472080C-AC07-4353-B30F-4C36723FE496}"/>
                      </a:ext>
                    </a:extLst>
                  </p:cNvPr>
                  <p:cNvSpPr/>
                  <p:nvPr/>
                </p:nvSpPr>
                <p:spPr>
                  <a:xfrm>
                    <a:off x="-1430226" y="7739051"/>
                    <a:ext cx="354852" cy="4407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dirty="0"/>
                      <a:t>　　　　　　</a:t>
                    </a:r>
                  </a:p>
                </p:txBody>
              </p:sp>
            </p:grpSp>
            <p:sp>
              <p:nvSpPr>
                <p:cNvPr id="94" name="正方形/長方形 93">
                  <a:extLst>
                    <a:ext uri="{FF2B5EF4-FFF2-40B4-BE49-F238E27FC236}">
                      <a16:creationId xmlns:a16="http://schemas.microsoft.com/office/drawing/2014/main" id="{DB5F458B-B083-4A40-A07A-B5C1D0A12298}"/>
                    </a:ext>
                  </a:extLst>
                </p:cNvPr>
                <p:cNvSpPr/>
                <p:nvPr/>
              </p:nvSpPr>
              <p:spPr>
                <a:xfrm>
                  <a:off x="3257425" y="3504382"/>
                  <a:ext cx="357011" cy="268296"/>
                </a:xfrm>
                <a:prstGeom prst="rect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>
                      <a:solidFill>
                        <a:schemeClr val="bg1"/>
                      </a:solidFill>
                    </a:rPr>
                    <a:t>⑦</a:t>
                  </a:r>
                </a:p>
              </p:txBody>
            </p:sp>
          </p:grp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81670AEE-3499-43A3-91DE-18FC1258289B}"/>
                </a:ext>
              </a:extLst>
            </p:cNvPr>
            <p:cNvGrpSpPr/>
            <p:nvPr/>
          </p:nvGrpSpPr>
          <p:grpSpPr>
            <a:xfrm>
              <a:off x="5245706" y="4666703"/>
              <a:ext cx="1576154" cy="3006488"/>
              <a:chOff x="45954" y="6600498"/>
              <a:chExt cx="1602619" cy="3006488"/>
            </a:xfrm>
          </p:grpSpPr>
          <p:sp>
            <p:nvSpPr>
              <p:cNvPr id="110" name="四角形: 角を丸くする 109">
                <a:extLst>
                  <a:ext uri="{FF2B5EF4-FFF2-40B4-BE49-F238E27FC236}">
                    <a16:creationId xmlns:a16="http://schemas.microsoft.com/office/drawing/2014/main" id="{B91CB308-4FF6-4C66-B32D-9753D489BE5E}"/>
                  </a:ext>
                </a:extLst>
              </p:cNvPr>
              <p:cNvSpPr/>
              <p:nvPr/>
            </p:nvSpPr>
            <p:spPr>
              <a:xfrm>
                <a:off x="82046" y="6963166"/>
                <a:ext cx="1521987" cy="639925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9DE4086F-137F-45E1-89CD-0B0DBE647015}"/>
                  </a:ext>
                </a:extLst>
              </p:cNvPr>
              <p:cNvGrpSpPr/>
              <p:nvPr/>
            </p:nvGrpSpPr>
            <p:grpSpPr>
              <a:xfrm>
                <a:off x="45954" y="6600498"/>
                <a:ext cx="1602619" cy="3006488"/>
                <a:chOff x="45954" y="6600498"/>
                <a:chExt cx="1602619" cy="3006488"/>
              </a:xfrm>
            </p:grpSpPr>
            <p:grpSp>
              <p:nvGrpSpPr>
                <p:cNvPr id="28" name="グループ化 27">
                  <a:extLst>
                    <a:ext uri="{FF2B5EF4-FFF2-40B4-BE49-F238E27FC236}">
                      <a16:creationId xmlns:a16="http://schemas.microsoft.com/office/drawing/2014/main" id="{1744B4E6-9E3E-4BC5-8D40-9938A4A25D56}"/>
                    </a:ext>
                  </a:extLst>
                </p:cNvPr>
                <p:cNvGrpSpPr/>
                <p:nvPr/>
              </p:nvGrpSpPr>
              <p:grpSpPr>
                <a:xfrm>
                  <a:off x="122174" y="7656420"/>
                  <a:ext cx="1473408" cy="1950566"/>
                  <a:chOff x="5023465" y="6962451"/>
                  <a:chExt cx="1272177" cy="1578383"/>
                </a:xfrm>
              </p:grpSpPr>
              <p:pic>
                <p:nvPicPr>
                  <p:cNvPr id="27" name="図 26">
                    <a:extLst>
                      <a:ext uri="{FF2B5EF4-FFF2-40B4-BE49-F238E27FC236}">
                        <a16:creationId xmlns:a16="http://schemas.microsoft.com/office/drawing/2014/main" id="{C07987E7-3C78-41E9-A409-7D6F59C23CB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8">
                    <a:extLst>
                      <a:ext uri="{BEBA8EAE-BF5A-486C-A8C5-ECC9F3942E4B}">
                        <a14:imgProps xmlns:a14="http://schemas.microsoft.com/office/drawing/2010/main">
                          <a14:imgLayer r:embed="rId9">
                            <a14:imgEffect>
                              <a14:sharpenSoften amount="8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30998" y="6980785"/>
                    <a:ext cx="1206590" cy="1532479"/>
                  </a:xfrm>
                  <a:prstGeom prst="rect">
                    <a:avLst/>
                  </a:prstGeom>
                </p:spPr>
              </p:pic>
              <p:sp>
                <p:nvSpPr>
                  <p:cNvPr id="78" name="正方形/長方形 77">
                    <a:extLst>
                      <a:ext uri="{FF2B5EF4-FFF2-40B4-BE49-F238E27FC236}">
                        <a16:creationId xmlns:a16="http://schemas.microsoft.com/office/drawing/2014/main" id="{AC67768D-B73F-48F9-89C6-A8300F3FC27B}"/>
                      </a:ext>
                    </a:extLst>
                  </p:cNvPr>
                  <p:cNvSpPr/>
                  <p:nvPr/>
                </p:nvSpPr>
                <p:spPr>
                  <a:xfrm>
                    <a:off x="5023465" y="6962451"/>
                    <a:ext cx="1272177" cy="1578383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11" name="テキスト ボックス 110">
                  <a:extLst>
                    <a:ext uri="{FF2B5EF4-FFF2-40B4-BE49-F238E27FC236}">
                      <a16:creationId xmlns:a16="http://schemas.microsoft.com/office/drawing/2014/main" id="{00EF4350-E1B3-41CF-8FF4-057D87A5543D}"/>
                    </a:ext>
                  </a:extLst>
                </p:cNvPr>
                <p:cNvSpPr txBox="1"/>
                <p:nvPr/>
              </p:nvSpPr>
              <p:spPr>
                <a:xfrm>
                  <a:off x="45954" y="7028388"/>
                  <a:ext cx="160261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/>
                    <a:t>「申し込みが完了しました」のページを確認</a:t>
                  </a:r>
                  <a:endParaRPr lang="en-US" altLang="ja-JP" sz="1200" dirty="0"/>
                </a:p>
              </p:txBody>
            </p:sp>
            <p:sp>
              <p:nvSpPr>
                <p:cNvPr id="112" name="正方形/長方形 111">
                  <a:extLst>
                    <a:ext uri="{FF2B5EF4-FFF2-40B4-BE49-F238E27FC236}">
                      <a16:creationId xmlns:a16="http://schemas.microsoft.com/office/drawing/2014/main" id="{1CF1F245-9B1F-4E86-BF3B-A0BAA1BBF8A6}"/>
                    </a:ext>
                  </a:extLst>
                </p:cNvPr>
                <p:cNvSpPr/>
                <p:nvPr/>
              </p:nvSpPr>
              <p:spPr>
                <a:xfrm>
                  <a:off x="130899" y="6600498"/>
                  <a:ext cx="368103" cy="278774"/>
                </a:xfrm>
                <a:prstGeom prst="rect">
                  <a:avLst/>
                </a:prstGeom>
                <a:solidFill>
                  <a:schemeClr val="accent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>
                      <a:solidFill>
                        <a:schemeClr val="bg1"/>
                      </a:solidFill>
                    </a:rPr>
                    <a:t>⑩</a:t>
                  </a:r>
                </a:p>
              </p:txBody>
            </p:sp>
            <p:sp>
              <p:nvSpPr>
                <p:cNvPr id="2" name="正方形/長方形 1">
                  <a:extLst>
                    <a:ext uri="{FF2B5EF4-FFF2-40B4-BE49-F238E27FC236}">
                      <a16:creationId xmlns:a16="http://schemas.microsoft.com/office/drawing/2014/main" id="{8CCD5334-D98D-4877-AACF-94534A188879}"/>
                    </a:ext>
                  </a:extLst>
                </p:cNvPr>
                <p:cNvSpPr/>
                <p:nvPr/>
              </p:nvSpPr>
              <p:spPr>
                <a:xfrm>
                  <a:off x="605898" y="6612981"/>
                  <a:ext cx="853527" cy="27381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>
                      <a:solidFill>
                        <a:schemeClr val="tx1"/>
                      </a:solidFill>
                    </a:rPr>
                    <a:t>完了</a:t>
                  </a:r>
                </a:p>
              </p:txBody>
            </p:sp>
          </p:grpSp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9288D221-C081-4F1B-B123-5ED0B5354332}"/>
                </a:ext>
              </a:extLst>
            </p:cNvPr>
            <p:cNvGrpSpPr/>
            <p:nvPr/>
          </p:nvGrpSpPr>
          <p:grpSpPr>
            <a:xfrm>
              <a:off x="3998659" y="4668047"/>
              <a:ext cx="1378533" cy="3006894"/>
              <a:chOff x="5381689" y="3463993"/>
              <a:chExt cx="1473958" cy="3006894"/>
            </a:xfrm>
          </p:grpSpPr>
          <p:grpSp>
            <p:nvGrpSpPr>
              <p:cNvPr id="52" name="グループ化 51">
                <a:extLst>
                  <a:ext uri="{FF2B5EF4-FFF2-40B4-BE49-F238E27FC236}">
                    <a16:creationId xmlns:a16="http://schemas.microsoft.com/office/drawing/2014/main" id="{956EC4F2-852C-4CFE-8266-C1FDCCA4568E}"/>
                  </a:ext>
                </a:extLst>
              </p:cNvPr>
              <p:cNvGrpSpPr/>
              <p:nvPr/>
            </p:nvGrpSpPr>
            <p:grpSpPr>
              <a:xfrm>
                <a:off x="5381689" y="3463993"/>
                <a:ext cx="1473958" cy="3006894"/>
                <a:chOff x="5381689" y="3463993"/>
                <a:chExt cx="1473958" cy="3006894"/>
              </a:xfrm>
            </p:grpSpPr>
            <p:grpSp>
              <p:nvGrpSpPr>
                <p:cNvPr id="29" name="グループ化 28">
                  <a:extLst>
                    <a:ext uri="{FF2B5EF4-FFF2-40B4-BE49-F238E27FC236}">
                      <a16:creationId xmlns:a16="http://schemas.microsoft.com/office/drawing/2014/main" id="{556A2B8F-5032-40D8-B7A5-68FA6B9EF86F}"/>
                    </a:ext>
                  </a:extLst>
                </p:cNvPr>
                <p:cNvGrpSpPr/>
                <p:nvPr/>
              </p:nvGrpSpPr>
              <p:grpSpPr>
                <a:xfrm>
                  <a:off x="5381689" y="4527386"/>
                  <a:ext cx="1346934" cy="1943501"/>
                  <a:chOff x="3518873" y="7009767"/>
                  <a:chExt cx="1346934" cy="1943501"/>
                </a:xfrm>
              </p:grpSpPr>
              <p:pic>
                <p:nvPicPr>
                  <p:cNvPr id="34" name="図 33">
                    <a:extLst>
                      <a:ext uri="{FF2B5EF4-FFF2-40B4-BE49-F238E27FC236}">
                        <a16:creationId xmlns:a16="http://schemas.microsoft.com/office/drawing/2014/main" id="{DEC23639-E86D-4F57-9412-700EEE29419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0">
                    <a:extLst>
                      <a:ext uri="{BEBA8EAE-BF5A-486C-A8C5-ECC9F3942E4B}">
                        <a14:imgProps xmlns:a14="http://schemas.microsoft.com/office/drawing/2010/main">
                          <a14:imgLayer r:embed="rId11">
                            <a14:imgEffect>
                              <a14:sharpenSoften amount="10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532083" y="7072482"/>
                    <a:ext cx="1315243" cy="1801061"/>
                  </a:xfrm>
                  <a:prstGeom prst="rect">
                    <a:avLst/>
                  </a:prstGeom>
                </p:spPr>
              </p:pic>
              <p:sp>
                <p:nvSpPr>
                  <p:cNvPr id="74" name="正方形/長方形 73">
                    <a:extLst>
                      <a:ext uri="{FF2B5EF4-FFF2-40B4-BE49-F238E27FC236}">
                        <a16:creationId xmlns:a16="http://schemas.microsoft.com/office/drawing/2014/main" id="{AB07431B-3034-4FDA-98BD-726C19DE28C5}"/>
                      </a:ext>
                    </a:extLst>
                  </p:cNvPr>
                  <p:cNvSpPr/>
                  <p:nvPr/>
                </p:nvSpPr>
                <p:spPr>
                  <a:xfrm>
                    <a:off x="3518873" y="7009767"/>
                    <a:ext cx="1346934" cy="1943501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1" name="グループ化 20">
                  <a:extLst>
                    <a:ext uri="{FF2B5EF4-FFF2-40B4-BE49-F238E27FC236}">
                      <a16:creationId xmlns:a16="http://schemas.microsoft.com/office/drawing/2014/main" id="{0944545A-E03B-475B-B016-BF2E3BB67FBC}"/>
                    </a:ext>
                  </a:extLst>
                </p:cNvPr>
                <p:cNvGrpSpPr/>
                <p:nvPr/>
              </p:nvGrpSpPr>
              <p:grpSpPr>
                <a:xfrm>
                  <a:off x="5390450" y="3809908"/>
                  <a:ext cx="1465197" cy="655334"/>
                  <a:chOff x="1752822" y="6492817"/>
                  <a:chExt cx="1681751" cy="765630"/>
                </a:xfrm>
              </p:grpSpPr>
              <p:sp>
                <p:nvSpPr>
                  <p:cNvPr id="108" name="四角形: 角を丸くする 107">
                    <a:extLst>
                      <a:ext uri="{FF2B5EF4-FFF2-40B4-BE49-F238E27FC236}">
                        <a16:creationId xmlns:a16="http://schemas.microsoft.com/office/drawing/2014/main" id="{58C07960-04E2-4461-BE58-E5AC3010DC3A}"/>
                      </a:ext>
                    </a:extLst>
                  </p:cNvPr>
                  <p:cNvSpPr/>
                  <p:nvPr/>
                </p:nvSpPr>
                <p:spPr>
                  <a:xfrm>
                    <a:off x="1752822" y="6492817"/>
                    <a:ext cx="1504855" cy="76563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9" name="テキスト ボックス 108">
                    <a:extLst>
                      <a:ext uri="{FF2B5EF4-FFF2-40B4-BE49-F238E27FC236}">
                        <a16:creationId xmlns:a16="http://schemas.microsoft.com/office/drawing/2014/main" id="{008321B1-FA50-4744-A028-CFE05DBE2FA0}"/>
                      </a:ext>
                    </a:extLst>
                  </p:cNvPr>
                  <p:cNvSpPr txBox="1"/>
                  <p:nvPr/>
                </p:nvSpPr>
                <p:spPr>
                  <a:xfrm>
                    <a:off x="1778231" y="6619812"/>
                    <a:ext cx="1656342" cy="5393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ja-JP" altLang="en-US" sz="1200" dirty="0"/>
                      <a:t>内容を確認し</a:t>
                    </a:r>
                    <a:endParaRPr kumimoji="1" lang="en-US" altLang="ja-JP" sz="1200" dirty="0"/>
                  </a:p>
                  <a:p>
                    <a:r>
                      <a:rPr lang="ja-JP" altLang="en-US" sz="1200" dirty="0"/>
                      <a:t>「</a:t>
                    </a:r>
                    <a:r>
                      <a:rPr kumimoji="1" lang="ja-JP" altLang="en-US" sz="1200" dirty="0"/>
                      <a:t>確定」</a:t>
                    </a:r>
                  </a:p>
                </p:txBody>
              </p:sp>
            </p:grpSp>
            <p:sp>
              <p:nvSpPr>
                <p:cNvPr id="106" name="正方形/長方形 105">
                  <a:extLst>
                    <a:ext uri="{FF2B5EF4-FFF2-40B4-BE49-F238E27FC236}">
                      <a16:creationId xmlns:a16="http://schemas.microsoft.com/office/drawing/2014/main" id="{2E8B1D3F-732D-4C84-8B21-DA78006250D8}"/>
                    </a:ext>
                  </a:extLst>
                </p:cNvPr>
                <p:cNvSpPr/>
                <p:nvPr/>
              </p:nvSpPr>
              <p:spPr>
                <a:xfrm>
                  <a:off x="5404489" y="3463993"/>
                  <a:ext cx="387085" cy="278054"/>
                </a:xfrm>
                <a:prstGeom prst="rect">
                  <a:avLst/>
                </a:prstGeom>
                <a:solidFill>
                  <a:schemeClr val="accent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>
                      <a:solidFill>
                        <a:schemeClr val="bg1"/>
                      </a:solidFill>
                    </a:rPr>
                    <a:t>⑨</a:t>
                  </a:r>
                  <a:endParaRPr kumimoji="1" lang="ja-JP" altLang="en-US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6844EFAE-FA0F-4EF2-BA8D-5E4BBFDFDB52}"/>
                  </a:ext>
                </a:extLst>
              </p:cNvPr>
              <p:cNvSpPr/>
              <p:nvPr/>
            </p:nvSpPr>
            <p:spPr>
              <a:xfrm>
                <a:off x="5791575" y="6032538"/>
                <a:ext cx="565380" cy="366076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7D101059-5F81-41C8-8904-F51572268228}"/>
                </a:ext>
              </a:extLst>
            </p:cNvPr>
            <p:cNvGrpSpPr/>
            <p:nvPr/>
          </p:nvGrpSpPr>
          <p:grpSpPr>
            <a:xfrm>
              <a:off x="2626207" y="4661193"/>
              <a:ext cx="1431893" cy="3027315"/>
              <a:chOff x="2772408" y="4319894"/>
              <a:chExt cx="1431893" cy="3027315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3A57536E-3C75-4406-B08C-AA6329B351E5}"/>
                  </a:ext>
                </a:extLst>
              </p:cNvPr>
              <p:cNvGrpSpPr/>
              <p:nvPr/>
            </p:nvGrpSpPr>
            <p:grpSpPr>
              <a:xfrm>
                <a:off x="2772408" y="4319894"/>
                <a:ext cx="1431893" cy="3021041"/>
                <a:chOff x="3992728" y="3443889"/>
                <a:chExt cx="1431893" cy="3021041"/>
              </a:xfrm>
            </p:grpSpPr>
            <p:grpSp>
              <p:nvGrpSpPr>
                <p:cNvPr id="26" name="グループ化 25">
                  <a:extLst>
                    <a:ext uri="{FF2B5EF4-FFF2-40B4-BE49-F238E27FC236}">
                      <a16:creationId xmlns:a16="http://schemas.microsoft.com/office/drawing/2014/main" id="{31BA6497-2170-4D87-B628-08B1FEC70A01}"/>
                    </a:ext>
                  </a:extLst>
                </p:cNvPr>
                <p:cNvGrpSpPr/>
                <p:nvPr/>
              </p:nvGrpSpPr>
              <p:grpSpPr>
                <a:xfrm>
                  <a:off x="4050529" y="3443889"/>
                  <a:ext cx="1254683" cy="3021041"/>
                  <a:chOff x="4046548" y="3443889"/>
                  <a:chExt cx="1254683" cy="3021041"/>
                </a:xfrm>
              </p:grpSpPr>
              <p:pic>
                <p:nvPicPr>
                  <p:cNvPr id="42" name="図 41">
                    <a:extLst>
                      <a:ext uri="{FF2B5EF4-FFF2-40B4-BE49-F238E27FC236}">
                        <a16:creationId xmlns:a16="http://schemas.microsoft.com/office/drawing/2014/main" id="{5B57503B-7500-49AD-9D0A-6719AF0057C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sharpenSoften amount="10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92305" y="5309494"/>
                    <a:ext cx="1158941" cy="1140003"/>
                  </a:xfrm>
                  <a:prstGeom prst="rect">
                    <a:avLst/>
                  </a:prstGeom>
                </p:spPr>
              </p:pic>
              <p:pic>
                <p:nvPicPr>
                  <p:cNvPr id="35" name="図 34">
                    <a:extLst>
                      <a:ext uri="{FF2B5EF4-FFF2-40B4-BE49-F238E27FC236}">
                        <a16:creationId xmlns:a16="http://schemas.microsoft.com/office/drawing/2014/main" id="{AE10A659-7B8D-4732-A28C-2B6127EA22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BEBA8EAE-BF5A-486C-A8C5-ECC9F3942E4B}">
                        <a14:imgProps xmlns:a14="http://schemas.microsoft.com/office/drawing/2010/main">
                          <a14:imgLayer r:embed="rId15">
                            <a14:imgEffect>
                              <a14:sharpenSoften amount="10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85539" y="4597841"/>
                    <a:ext cx="1165707" cy="660702"/>
                  </a:xfrm>
                  <a:prstGeom prst="rect">
                    <a:avLst/>
                  </a:prstGeom>
                </p:spPr>
              </p:pic>
              <p:sp>
                <p:nvSpPr>
                  <p:cNvPr id="69" name="正方形/長方形 68">
                    <a:extLst>
                      <a:ext uri="{FF2B5EF4-FFF2-40B4-BE49-F238E27FC236}">
                        <a16:creationId xmlns:a16="http://schemas.microsoft.com/office/drawing/2014/main" id="{F6972D81-FF36-4455-B953-E58DBEF9AFD7}"/>
                      </a:ext>
                    </a:extLst>
                  </p:cNvPr>
                  <p:cNvSpPr/>
                  <p:nvPr/>
                </p:nvSpPr>
                <p:spPr>
                  <a:xfrm>
                    <a:off x="4046548" y="4521429"/>
                    <a:ext cx="1254683" cy="1943501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5" name="正方形/長方形 104">
                    <a:extLst>
                      <a:ext uri="{FF2B5EF4-FFF2-40B4-BE49-F238E27FC236}">
                        <a16:creationId xmlns:a16="http://schemas.microsoft.com/office/drawing/2014/main" id="{0827E178-C0C1-4C37-A833-B6664484E1F4}"/>
                      </a:ext>
                    </a:extLst>
                  </p:cNvPr>
                  <p:cNvSpPr/>
                  <p:nvPr/>
                </p:nvSpPr>
                <p:spPr>
                  <a:xfrm>
                    <a:off x="4085539" y="3443889"/>
                    <a:ext cx="362025" cy="278054"/>
                  </a:xfrm>
                  <a:prstGeom prst="rect">
                    <a:avLst/>
                  </a:prstGeom>
                  <a:solidFill>
                    <a:schemeClr val="accent1">
                      <a:lumMod val="5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dirty="0">
                        <a:solidFill>
                          <a:schemeClr val="bg1"/>
                        </a:solidFill>
                      </a:rPr>
                      <a:t>⑧</a:t>
                    </a:r>
                  </a:p>
                </p:txBody>
              </p:sp>
            </p:grpSp>
            <p:grpSp>
              <p:nvGrpSpPr>
                <p:cNvPr id="16" name="グループ化 15">
                  <a:extLst>
                    <a:ext uri="{FF2B5EF4-FFF2-40B4-BE49-F238E27FC236}">
                      <a16:creationId xmlns:a16="http://schemas.microsoft.com/office/drawing/2014/main" id="{C91BEE2C-5A37-4411-9F60-9A4E191A3112}"/>
                    </a:ext>
                  </a:extLst>
                </p:cNvPr>
                <p:cNvGrpSpPr/>
                <p:nvPr/>
              </p:nvGrpSpPr>
              <p:grpSpPr>
                <a:xfrm>
                  <a:off x="3992728" y="3797463"/>
                  <a:ext cx="1431893" cy="655334"/>
                  <a:chOff x="1895861" y="8426852"/>
                  <a:chExt cx="1540646" cy="683615"/>
                </a:xfrm>
              </p:grpSpPr>
              <p:sp>
                <p:nvSpPr>
                  <p:cNvPr id="103" name="四角形: 角を丸くする 102">
                    <a:extLst>
                      <a:ext uri="{FF2B5EF4-FFF2-40B4-BE49-F238E27FC236}">
                        <a16:creationId xmlns:a16="http://schemas.microsoft.com/office/drawing/2014/main" id="{3E339343-70DD-4C7C-B558-0402D3661DB8}"/>
                      </a:ext>
                    </a:extLst>
                  </p:cNvPr>
                  <p:cNvSpPr/>
                  <p:nvPr/>
                </p:nvSpPr>
                <p:spPr>
                  <a:xfrm>
                    <a:off x="1947728" y="8426852"/>
                    <a:ext cx="1351706" cy="683615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BB839606-71F9-4424-886F-30E950B93F26}"/>
                      </a:ext>
                    </a:extLst>
                  </p:cNvPr>
                  <p:cNvSpPr txBox="1"/>
                  <p:nvPr/>
                </p:nvSpPr>
                <p:spPr>
                  <a:xfrm>
                    <a:off x="1895861" y="8548065"/>
                    <a:ext cx="1540646" cy="4815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200" dirty="0"/>
                      <a:t>個人情報を入力し、「確認」</a:t>
                    </a:r>
                    <a:endParaRPr kumimoji="1" lang="ja-JP" altLang="en-US" sz="1200" dirty="0"/>
                  </a:p>
                </p:txBody>
              </p:sp>
            </p:grpSp>
          </p:grp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80189F41-EA06-47FA-BFAC-B8D7D2C5308F}"/>
                  </a:ext>
                </a:extLst>
              </p:cNvPr>
              <p:cNvSpPr/>
              <p:nvPr/>
            </p:nvSpPr>
            <p:spPr>
              <a:xfrm>
                <a:off x="3159727" y="6981133"/>
                <a:ext cx="565380" cy="366076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16F717A7-BB4D-4F51-B626-465F644FB903}"/>
              </a:ext>
            </a:extLst>
          </p:cNvPr>
          <p:cNvGrpSpPr/>
          <p:nvPr/>
        </p:nvGrpSpPr>
        <p:grpSpPr>
          <a:xfrm>
            <a:off x="63118" y="1541566"/>
            <a:ext cx="6731763" cy="2651496"/>
            <a:chOff x="46292" y="1824519"/>
            <a:chExt cx="6731763" cy="2651496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E69CE6E7-883A-4566-A735-EDC026B9EEFD}"/>
                </a:ext>
              </a:extLst>
            </p:cNvPr>
            <p:cNvGrpSpPr/>
            <p:nvPr/>
          </p:nvGrpSpPr>
          <p:grpSpPr>
            <a:xfrm>
              <a:off x="3984069" y="1830947"/>
              <a:ext cx="1296540" cy="2645068"/>
              <a:chOff x="3991286" y="2088026"/>
              <a:chExt cx="1296540" cy="2645068"/>
            </a:xfrm>
          </p:grpSpPr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E7E082AA-5BB3-43FF-AA32-4073A7A1D708}"/>
                  </a:ext>
                </a:extLst>
              </p:cNvPr>
              <p:cNvGrpSpPr/>
              <p:nvPr/>
            </p:nvGrpSpPr>
            <p:grpSpPr>
              <a:xfrm>
                <a:off x="3991286" y="3111432"/>
                <a:ext cx="1296540" cy="1621662"/>
                <a:chOff x="1980898" y="4163584"/>
                <a:chExt cx="1318536" cy="1879944"/>
              </a:xfrm>
            </p:grpSpPr>
            <p:pic>
              <p:nvPicPr>
                <p:cNvPr id="13" name="図 12">
                  <a:extLst>
                    <a:ext uri="{FF2B5EF4-FFF2-40B4-BE49-F238E27FC236}">
                      <a16:creationId xmlns:a16="http://schemas.microsoft.com/office/drawing/2014/main" id="{B31800B7-C951-4328-AD8C-FD5C89DC97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BEBA8EAE-BF5A-486C-A8C5-ECC9F3942E4B}">
                      <a14:imgProps xmlns:a14="http://schemas.microsoft.com/office/drawing/2010/main">
                        <a14:imgLayer r:embed="rId17">
                          <a14:imgEffect>
                            <a14:sharpenSoften amount="8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03603" y="4363053"/>
                  <a:ext cx="1267994" cy="1602460"/>
                </a:xfrm>
                <a:prstGeom prst="rect">
                  <a:avLst/>
                </a:prstGeom>
              </p:spPr>
            </p:pic>
            <p:sp>
              <p:nvSpPr>
                <p:cNvPr id="53" name="正方形/長方形 52">
                  <a:extLst>
                    <a:ext uri="{FF2B5EF4-FFF2-40B4-BE49-F238E27FC236}">
                      <a16:creationId xmlns:a16="http://schemas.microsoft.com/office/drawing/2014/main" id="{D143A7F0-E1E9-4C1A-8705-0E63F80F8F59}"/>
                    </a:ext>
                  </a:extLst>
                </p:cNvPr>
                <p:cNvSpPr/>
                <p:nvPr/>
              </p:nvSpPr>
              <p:spPr>
                <a:xfrm>
                  <a:off x="1980898" y="4163584"/>
                  <a:ext cx="1318536" cy="1879944"/>
                </a:xfrm>
                <a:prstGeom prst="rect">
                  <a:avLst/>
                </a:prstGeom>
                <a:noFill/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9D2C6EFB-1B12-43E1-AEAD-F7D60CB03914}"/>
                  </a:ext>
                </a:extLst>
              </p:cNvPr>
              <p:cNvGrpSpPr/>
              <p:nvPr/>
            </p:nvGrpSpPr>
            <p:grpSpPr>
              <a:xfrm>
                <a:off x="3998658" y="2419542"/>
                <a:ext cx="1258826" cy="636784"/>
                <a:chOff x="485682" y="6287980"/>
                <a:chExt cx="1310467" cy="584225"/>
              </a:xfrm>
            </p:grpSpPr>
            <p:sp>
              <p:nvSpPr>
                <p:cNvPr id="95" name="四角形: 角を丸くする 94">
                  <a:extLst>
                    <a:ext uri="{FF2B5EF4-FFF2-40B4-BE49-F238E27FC236}">
                      <a16:creationId xmlns:a16="http://schemas.microsoft.com/office/drawing/2014/main" id="{466B6D2F-BB31-48B2-8AE5-27239079AC88}"/>
                    </a:ext>
                  </a:extLst>
                </p:cNvPr>
                <p:cNvSpPr/>
                <p:nvPr/>
              </p:nvSpPr>
              <p:spPr>
                <a:xfrm>
                  <a:off x="485682" y="6287980"/>
                  <a:ext cx="1310467" cy="584225"/>
                </a:xfrm>
                <a:prstGeom prst="roundRect">
                  <a:avLst/>
                </a:prstGeom>
                <a:noFill/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テキスト ボックス 95">
                  <a:extLst>
                    <a:ext uri="{FF2B5EF4-FFF2-40B4-BE49-F238E27FC236}">
                      <a16:creationId xmlns:a16="http://schemas.microsoft.com/office/drawing/2014/main" id="{85AB56E6-AAC3-4B6A-8BA0-31C3BA2A6AA2}"/>
                    </a:ext>
                  </a:extLst>
                </p:cNvPr>
                <p:cNvSpPr txBox="1"/>
                <p:nvPr/>
              </p:nvSpPr>
              <p:spPr>
                <a:xfrm>
                  <a:off x="530088" y="6449180"/>
                  <a:ext cx="1097006" cy="2606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>
                      <a:latin typeface="+mn-ea"/>
                    </a:rPr>
                    <a:t>性別を選択</a:t>
                  </a:r>
                  <a:endParaRPr lang="en-US" altLang="ja-JP" sz="1200" dirty="0">
                    <a:latin typeface="+mn-ea"/>
                  </a:endParaRPr>
                </a:p>
              </p:txBody>
            </p:sp>
          </p:grpSp>
          <p:sp>
            <p:nvSpPr>
              <p:cNvPr id="90" name="正方形/長方形 89">
                <a:extLst>
                  <a:ext uri="{FF2B5EF4-FFF2-40B4-BE49-F238E27FC236}">
                    <a16:creationId xmlns:a16="http://schemas.microsoft.com/office/drawing/2014/main" id="{27BC2A2B-49DC-4CE1-9B84-5AA4F83EE4A9}"/>
                  </a:ext>
                </a:extLst>
              </p:cNvPr>
              <p:cNvSpPr/>
              <p:nvPr/>
            </p:nvSpPr>
            <p:spPr>
              <a:xfrm>
                <a:off x="4034773" y="2088026"/>
                <a:ext cx="388353" cy="301308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solidFill>
                      <a:schemeClr val="bg1"/>
                    </a:solidFill>
                  </a:rPr>
                  <a:t>④</a:t>
                </a:r>
              </a:p>
            </p:txBody>
          </p:sp>
        </p:grp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C72CA8AE-E2DF-4A4B-BDEB-001C4A2057EE}"/>
                </a:ext>
              </a:extLst>
            </p:cNvPr>
            <p:cNvGrpSpPr/>
            <p:nvPr/>
          </p:nvGrpSpPr>
          <p:grpSpPr>
            <a:xfrm>
              <a:off x="2591448" y="1825120"/>
              <a:ext cx="1372465" cy="2645068"/>
              <a:chOff x="2606406" y="2088026"/>
              <a:chExt cx="1372465" cy="2645068"/>
            </a:xfrm>
          </p:grpSpPr>
          <p:grpSp>
            <p:nvGrpSpPr>
              <p:cNvPr id="44" name="グループ化 43">
                <a:extLst>
                  <a:ext uri="{FF2B5EF4-FFF2-40B4-BE49-F238E27FC236}">
                    <a16:creationId xmlns:a16="http://schemas.microsoft.com/office/drawing/2014/main" id="{0D3973ED-5372-4948-BDB6-66405906E0E4}"/>
                  </a:ext>
                </a:extLst>
              </p:cNvPr>
              <p:cNvGrpSpPr/>
              <p:nvPr/>
            </p:nvGrpSpPr>
            <p:grpSpPr>
              <a:xfrm>
                <a:off x="2606406" y="3102740"/>
                <a:ext cx="1328045" cy="1630354"/>
                <a:chOff x="4377193" y="939199"/>
                <a:chExt cx="1580919" cy="1961391"/>
              </a:xfrm>
            </p:grpSpPr>
            <p:pic>
              <p:nvPicPr>
                <p:cNvPr id="19" name="図 18">
                  <a:extLst>
                    <a:ext uri="{FF2B5EF4-FFF2-40B4-BE49-F238E27FC236}">
                      <a16:creationId xmlns:a16="http://schemas.microsoft.com/office/drawing/2014/main" id="{083448D1-63F4-43AD-A2F3-27038F12D3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>
                  <a:extLst>
                    <a:ext uri="{BEBA8EAE-BF5A-486C-A8C5-ECC9F3942E4B}">
                      <a14:imgProps xmlns:a14="http://schemas.microsoft.com/office/drawing/2010/main">
                        <a14:imgLayer r:embed="rId19">
                          <a14:imgEffect>
                            <a14:sharpenSoften amount="7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72418" y="1116096"/>
                  <a:ext cx="1375950" cy="1769315"/>
                </a:xfrm>
                <a:prstGeom prst="rect">
                  <a:avLst/>
                </a:prstGeom>
              </p:spPr>
            </p:pic>
            <p:grpSp>
              <p:nvGrpSpPr>
                <p:cNvPr id="20" name="グループ化 19">
                  <a:extLst>
                    <a:ext uri="{FF2B5EF4-FFF2-40B4-BE49-F238E27FC236}">
                      <a16:creationId xmlns:a16="http://schemas.microsoft.com/office/drawing/2014/main" id="{973F219B-3258-4879-8B50-75F3F64F7928}"/>
                    </a:ext>
                  </a:extLst>
                </p:cNvPr>
                <p:cNvGrpSpPr/>
                <p:nvPr/>
              </p:nvGrpSpPr>
              <p:grpSpPr>
                <a:xfrm>
                  <a:off x="4377193" y="939199"/>
                  <a:ext cx="1580919" cy="1961391"/>
                  <a:chOff x="375270" y="4156566"/>
                  <a:chExt cx="1455335" cy="1888305"/>
                </a:xfrm>
              </p:grpSpPr>
              <p:sp>
                <p:nvSpPr>
                  <p:cNvPr id="49" name="正方形/長方形 48">
                    <a:extLst>
                      <a:ext uri="{FF2B5EF4-FFF2-40B4-BE49-F238E27FC236}">
                        <a16:creationId xmlns:a16="http://schemas.microsoft.com/office/drawing/2014/main" id="{80893FAB-DB5B-49C5-A0F0-0F0BB6F760F8}"/>
                      </a:ext>
                    </a:extLst>
                  </p:cNvPr>
                  <p:cNvSpPr/>
                  <p:nvPr/>
                </p:nvSpPr>
                <p:spPr>
                  <a:xfrm>
                    <a:off x="420401" y="4156566"/>
                    <a:ext cx="1410204" cy="1888305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" name="楕円 50">
                    <a:extLst>
                      <a:ext uri="{FF2B5EF4-FFF2-40B4-BE49-F238E27FC236}">
                        <a16:creationId xmlns:a16="http://schemas.microsoft.com/office/drawing/2014/main" id="{85DE08F0-A127-466B-BBB8-19A5539F8529}"/>
                      </a:ext>
                    </a:extLst>
                  </p:cNvPr>
                  <p:cNvSpPr/>
                  <p:nvPr/>
                </p:nvSpPr>
                <p:spPr>
                  <a:xfrm>
                    <a:off x="375270" y="4866531"/>
                    <a:ext cx="513041" cy="7685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</p:grpSp>
          <p:sp>
            <p:nvSpPr>
              <p:cNvPr id="89" name="四角形: 角を丸くする 88">
                <a:extLst>
                  <a:ext uri="{FF2B5EF4-FFF2-40B4-BE49-F238E27FC236}">
                    <a16:creationId xmlns:a16="http://schemas.microsoft.com/office/drawing/2014/main" id="{27D06B2D-9AEE-41A6-BC83-3D53D8F9294B}"/>
                  </a:ext>
                </a:extLst>
              </p:cNvPr>
              <p:cNvSpPr/>
              <p:nvPr/>
            </p:nvSpPr>
            <p:spPr>
              <a:xfrm>
                <a:off x="2655969" y="2416587"/>
                <a:ext cx="1274734" cy="639738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75C260A6-A711-4E52-803B-F4DCF2F8FE49}"/>
                  </a:ext>
                </a:extLst>
              </p:cNvPr>
              <p:cNvSpPr txBox="1"/>
              <p:nvPr/>
            </p:nvSpPr>
            <p:spPr>
              <a:xfrm>
                <a:off x="2612246" y="2441952"/>
                <a:ext cx="13666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/>
                  <a:t>利用規約の同意に✅、「予約の申し込み画面へ」</a:t>
                </a:r>
                <a:endParaRPr lang="en-US" altLang="ja-JP" sz="1200" dirty="0"/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840F3B94-AB42-4EFB-92D0-B6D442274B6A}"/>
                  </a:ext>
                </a:extLst>
              </p:cNvPr>
              <p:cNvSpPr/>
              <p:nvPr/>
            </p:nvSpPr>
            <p:spPr>
              <a:xfrm>
                <a:off x="2698862" y="2088026"/>
                <a:ext cx="398303" cy="297034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>
                    <a:solidFill>
                      <a:schemeClr val="bg1"/>
                    </a:solidFill>
                  </a:rPr>
                  <a:t>➂</a:t>
                </a:r>
                <a:endParaRPr kumimoji="1" lang="ja-JP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94640EBA-1369-4AF1-8DBB-40E60BAB0170}"/>
                </a:ext>
              </a:extLst>
            </p:cNvPr>
            <p:cNvGrpSpPr/>
            <p:nvPr/>
          </p:nvGrpSpPr>
          <p:grpSpPr>
            <a:xfrm>
              <a:off x="5369502" y="1830548"/>
              <a:ext cx="1408553" cy="2639698"/>
              <a:chOff x="120981" y="3879878"/>
              <a:chExt cx="1245122" cy="2639698"/>
            </a:xfrm>
          </p:grpSpPr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A6AA9170-0297-4A2D-8D1B-430F80544560}"/>
                  </a:ext>
                </a:extLst>
              </p:cNvPr>
              <p:cNvGrpSpPr/>
              <p:nvPr/>
            </p:nvGrpSpPr>
            <p:grpSpPr>
              <a:xfrm>
                <a:off x="122178" y="4207335"/>
                <a:ext cx="1229402" cy="649093"/>
                <a:chOff x="2142343" y="3920890"/>
                <a:chExt cx="1406910" cy="703123"/>
              </a:xfrm>
            </p:grpSpPr>
            <p:sp>
              <p:nvSpPr>
                <p:cNvPr id="97" name="四角形: 角を丸くする 96">
                  <a:extLst>
                    <a:ext uri="{FF2B5EF4-FFF2-40B4-BE49-F238E27FC236}">
                      <a16:creationId xmlns:a16="http://schemas.microsoft.com/office/drawing/2014/main" id="{A015482B-BE3B-462A-A394-DEA3172C9D8D}"/>
                    </a:ext>
                  </a:extLst>
                </p:cNvPr>
                <p:cNvSpPr/>
                <p:nvPr/>
              </p:nvSpPr>
              <p:spPr>
                <a:xfrm>
                  <a:off x="2142343" y="3920890"/>
                  <a:ext cx="1406910" cy="703123"/>
                </a:xfrm>
                <a:prstGeom prst="roundRect">
                  <a:avLst/>
                </a:prstGeom>
                <a:noFill/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8" name="テキスト ボックス 97">
                  <a:extLst>
                    <a:ext uri="{FF2B5EF4-FFF2-40B4-BE49-F238E27FC236}">
                      <a16:creationId xmlns:a16="http://schemas.microsoft.com/office/drawing/2014/main" id="{1B5DF2C4-1D21-4667-9316-F2CEB04B0C87}"/>
                    </a:ext>
                  </a:extLst>
                </p:cNvPr>
                <p:cNvSpPr txBox="1"/>
                <p:nvPr/>
              </p:nvSpPr>
              <p:spPr>
                <a:xfrm>
                  <a:off x="2212227" y="4000816"/>
                  <a:ext cx="1301882" cy="5000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/>
                    <a:t>「生年月日」を入力し、「決定」</a:t>
                  </a:r>
                  <a:endParaRPr lang="en-US" altLang="ja-JP" sz="1200" dirty="0"/>
                </a:p>
              </p:txBody>
            </p:sp>
          </p:grpSp>
          <p:grpSp>
            <p:nvGrpSpPr>
              <p:cNvPr id="45" name="グループ化 44">
                <a:extLst>
                  <a:ext uri="{FF2B5EF4-FFF2-40B4-BE49-F238E27FC236}">
                    <a16:creationId xmlns:a16="http://schemas.microsoft.com/office/drawing/2014/main" id="{B09F1B61-BEC8-44BE-9E4D-336C5D80923B}"/>
                  </a:ext>
                </a:extLst>
              </p:cNvPr>
              <p:cNvGrpSpPr/>
              <p:nvPr/>
            </p:nvGrpSpPr>
            <p:grpSpPr>
              <a:xfrm>
                <a:off x="120981" y="4905262"/>
                <a:ext cx="1245122" cy="1614314"/>
                <a:chOff x="1997425" y="4588344"/>
                <a:chExt cx="1415382" cy="1605704"/>
              </a:xfrm>
            </p:grpSpPr>
            <p:pic>
              <p:nvPicPr>
                <p:cNvPr id="9" name="図 8">
                  <a:extLst>
                    <a:ext uri="{FF2B5EF4-FFF2-40B4-BE49-F238E27FC236}">
                      <a16:creationId xmlns:a16="http://schemas.microsoft.com/office/drawing/2014/main" id="{501DB722-497B-4411-9A5D-9A27A58F02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>
                  <a:extLst>
                    <a:ext uri="{BEBA8EAE-BF5A-486C-A8C5-ECC9F3942E4B}">
                      <a14:imgProps xmlns:a14="http://schemas.microsoft.com/office/drawing/2010/main">
                        <a14:imgLayer r:embed="rId21">
                          <a14:imgEffect>
                            <a14:sharpenSoften amount="7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97425" y="4630969"/>
                  <a:ext cx="1397512" cy="1520453"/>
                </a:xfrm>
                <a:prstGeom prst="rect">
                  <a:avLst/>
                </a:prstGeom>
              </p:spPr>
            </p:pic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86BF009D-1401-4B79-A0D2-B76006CB791B}"/>
                    </a:ext>
                  </a:extLst>
                </p:cNvPr>
                <p:cNvSpPr/>
                <p:nvPr/>
              </p:nvSpPr>
              <p:spPr>
                <a:xfrm>
                  <a:off x="1997425" y="4588344"/>
                  <a:ext cx="1415382" cy="1605704"/>
                </a:xfrm>
                <a:prstGeom prst="rect">
                  <a:avLst/>
                </a:prstGeom>
                <a:noFill/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楕円 57">
                  <a:extLst>
                    <a:ext uri="{FF2B5EF4-FFF2-40B4-BE49-F238E27FC236}">
                      <a16:creationId xmlns:a16="http://schemas.microsoft.com/office/drawing/2014/main" id="{433D0095-23B8-4FF6-B6EC-6C25458E7C7D}"/>
                    </a:ext>
                  </a:extLst>
                </p:cNvPr>
                <p:cNvSpPr/>
                <p:nvPr/>
              </p:nvSpPr>
              <p:spPr>
                <a:xfrm>
                  <a:off x="2375941" y="5868255"/>
                  <a:ext cx="607903" cy="276361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1" name="正方形/長方形 90">
                <a:extLst>
                  <a:ext uri="{FF2B5EF4-FFF2-40B4-BE49-F238E27FC236}">
                    <a16:creationId xmlns:a16="http://schemas.microsoft.com/office/drawing/2014/main" id="{E85A4B12-DAF5-407F-85E8-A6348C865534}"/>
                  </a:ext>
                </a:extLst>
              </p:cNvPr>
              <p:cNvSpPr/>
              <p:nvPr/>
            </p:nvSpPr>
            <p:spPr>
              <a:xfrm>
                <a:off x="136327" y="3879878"/>
                <a:ext cx="362024" cy="295932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>
                    <a:solidFill>
                      <a:schemeClr val="bg1"/>
                    </a:solidFill>
                  </a:rPr>
                  <a:t>⑤</a:t>
                </a:r>
                <a:endParaRPr kumimoji="1" lang="ja-JP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07996767-E73F-4B34-AD53-06C702C9553A}"/>
                </a:ext>
              </a:extLst>
            </p:cNvPr>
            <p:cNvGrpSpPr/>
            <p:nvPr/>
          </p:nvGrpSpPr>
          <p:grpSpPr>
            <a:xfrm>
              <a:off x="1276002" y="1829677"/>
              <a:ext cx="1303031" cy="2638160"/>
              <a:chOff x="1276184" y="2090666"/>
              <a:chExt cx="1303031" cy="2638160"/>
            </a:xfrm>
          </p:grpSpPr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2F3CD009-2E2D-4728-856F-17F4CDA54BA2}"/>
                  </a:ext>
                </a:extLst>
              </p:cNvPr>
              <p:cNvGrpSpPr/>
              <p:nvPr/>
            </p:nvGrpSpPr>
            <p:grpSpPr>
              <a:xfrm>
                <a:off x="1276184" y="2423436"/>
                <a:ext cx="1303031" cy="889941"/>
                <a:chOff x="3117736" y="3438442"/>
                <a:chExt cx="1556111" cy="816953"/>
              </a:xfrm>
            </p:grpSpPr>
            <p:sp>
              <p:nvSpPr>
                <p:cNvPr id="87" name="四角形: 角を丸くする 86">
                  <a:extLst>
                    <a:ext uri="{FF2B5EF4-FFF2-40B4-BE49-F238E27FC236}">
                      <a16:creationId xmlns:a16="http://schemas.microsoft.com/office/drawing/2014/main" id="{8A8C3A8A-B9A1-431A-85AD-76819DCD5DE2}"/>
                    </a:ext>
                  </a:extLst>
                </p:cNvPr>
                <p:cNvSpPr/>
                <p:nvPr/>
              </p:nvSpPr>
              <p:spPr>
                <a:xfrm>
                  <a:off x="3131684" y="3440313"/>
                  <a:ext cx="1542163" cy="576856"/>
                </a:xfrm>
                <a:prstGeom prst="roundRect">
                  <a:avLst/>
                </a:prstGeom>
                <a:noFill/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テキスト ボックス 87">
                  <a:extLst>
                    <a:ext uri="{FF2B5EF4-FFF2-40B4-BE49-F238E27FC236}">
                      <a16:creationId xmlns:a16="http://schemas.microsoft.com/office/drawing/2014/main" id="{11F9BE3B-5067-4594-83ED-8BA66C276C6C}"/>
                    </a:ext>
                  </a:extLst>
                </p:cNvPr>
                <p:cNvSpPr txBox="1"/>
                <p:nvPr/>
              </p:nvSpPr>
              <p:spPr>
                <a:xfrm>
                  <a:off x="3117736" y="3438442"/>
                  <a:ext cx="1542163" cy="816953"/>
                </a:xfrm>
                <a:prstGeom prst="rect">
                  <a:avLst/>
                </a:prstGeom>
                <a:noFill/>
                <a:ln w="571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spc="-150" dirty="0"/>
                    <a:t>「新規予約申し込み」を選択</a:t>
                  </a:r>
                  <a:endParaRPr kumimoji="1" lang="ja-JP" altLang="en-US" sz="1200" spc="-150" dirty="0"/>
                </a:p>
              </p:txBody>
            </p:sp>
          </p:grpSp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A4B0C0AD-05FA-439F-A968-4263B6E0B2A9}"/>
                  </a:ext>
                </a:extLst>
              </p:cNvPr>
              <p:cNvGrpSpPr/>
              <p:nvPr/>
            </p:nvGrpSpPr>
            <p:grpSpPr>
              <a:xfrm>
                <a:off x="1282526" y="3100528"/>
                <a:ext cx="1292889" cy="1628298"/>
                <a:chOff x="2781832" y="2680838"/>
                <a:chExt cx="1817554" cy="2306671"/>
              </a:xfrm>
            </p:grpSpPr>
            <p:pic>
              <p:nvPicPr>
                <p:cNvPr id="23" name="図 22">
                  <a:extLst>
                    <a:ext uri="{FF2B5EF4-FFF2-40B4-BE49-F238E27FC236}">
                      <a16:creationId xmlns:a16="http://schemas.microsoft.com/office/drawing/2014/main" id="{CA66D0B1-51B2-40AE-8AAA-ADD0BBEFF9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2">
                  <a:extLst>
                    <a:ext uri="{BEBA8EAE-BF5A-486C-A8C5-ECC9F3942E4B}">
                      <a14:imgProps xmlns:a14="http://schemas.microsoft.com/office/drawing/2010/main">
                        <a14:imgLayer r:embed="rId23">
                          <a14:imgEffect>
                            <a14:sharpenSoften amount="7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03757" y="2706214"/>
                  <a:ext cx="1728666" cy="2237903"/>
                </a:xfrm>
                <a:prstGeom prst="rect">
                  <a:avLst/>
                </a:prstGeom>
              </p:spPr>
            </p:pic>
            <p:grpSp>
              <p:nvGrpSpPr>
                <p:cNvPr id="37" name="グループ化 36">
                  <a:extLst>
                    <a:ext uri="{FF2B5EF4-FFF2-40B4-BE49-F238E27FC236}">
                      <a16:creationId xmlns:a16="http://schemas.microsoft.com/office/drawing/2014/main" id="{BFA5CBA5-F26D-4E9D-B6C4-3C10BEA5AF3A}"/>
                    </a:ext>
                  </a:extLst>
                </p:cNvPr>
                <p:cNvGrpSpPr/>
                <p:nvPr/>
              </p:nvGrpSpPr>
              <p:grpSpPr>
                <a:xfrm>
                  <a:off x="2781832" y="2680838"/>
                  <a:ext cx="1817554" cy="2306671"/>
                  <a:chOff x="1678372" y="1173826"/>
                  <a:chExt cx="1640449" cy="2735609"/>
                </a:xfrm>
              </p:grpSpPr>
              <p:sp>
                <p:nvSpPr>
                  <p:cNvPr id="38" name="正方形/長方形 37">
                    <a:extLst>
                      <a:ext uri="{FF2B5EF4-FFF2-40B4-BE49-F238E27FC236}">
                        <a16:creationId xmlns:a16="http://schemas.microsoft.com/office/drawing/2014/main" id="{F055FA06-1D75-4D70-B7AD-08982D77CEC0}"/>
                      </a:ext>
                    </a:extLst>
                  </p:cNvPr>
                  <p:cNvSpPr/>
                  <p:nvPr/>
                </p:nvSpPr>
                <p:spPr>
                  <a:xfrm>
                    <a:off x="1678372" y="1173826"/>
                    <a:ext cx="1640449" cy="2735609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" name="楕円 46">
                    <a:extLst>
                      <a:ext uri="{FF2B5EF4-FFF2-40B4-BE49-F238E27FC236}">
                        <a16:creationId xmlns:a16="http://schemas.microsoft.com/office/drawing/2014/main" id="{8B5088E7-8001-48C9-9B9F-10E2C0245FFB}"/>
                      </a:ext>
                    </a:extLst>
                  </p:cNvPr>
                  <p:cNvSpPr/>
                  <p:nvPr/>
                </p:nvSpPr>
                <p:spPr>
                  <a:xfrm>
                    <a:off x="1974862" y="2434814"/>
                    <a:ext cx="844351" cy="903644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</p:grp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C2F7343A-32B2-4A93-A21E-F796325A2144}"/>
                  </a:ext>
                </a:extLst>
              </p:cNvPr>
              <p:cNvSpPr/>
              <p:nvPr/>
            </p:nvSpPr>
            <p:spPr>
              <a:xfrm>
                <a:off x="1319549" y="2090666"/>
                <a:ext cx="398303" cy="291833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solidFill>
                      <a:schemeClr val="bg1"/>
                    </a:solidFill>
                  </a:rPr>
                  <a:t>②</a:t>
                </a:r>
              </a:p>
            </p:txBody>
          </p:sp>
        </p:grpSp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E7B8D7FD-FC47-49AF-9C39-1DAC53B640FA}"/>
                </a:ext>
              </a:extLst>
            </p:cNvPr>
            <p:cNvGrpSpPr/>
            <p:nvPr/>
          </p:nvGrpSpPr>
          <p:grpSpPr>
            <a:xfrm>
              <a:off x="46292" y="1824519"/>
              <a:ext cx="1206629" cy="2563199"/>
              <a:chOff x="37018" y="2085268"/>
              <a:chExt cx="1206629" cy="2563199"/>
            </a:xfrm>
          </p:grpSpPr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7CB831A-83B7-4623-84F1-0899739D64B9}"/>
                  </a:ext>
                </a:extLst>
              </p:cNvPr>
              <p:cNvSpPr/>
              <p:nvPr/>
            </p:nvSpPr>
            <p:spPr>
              <a:xfrm>
                <a:off x="37018" y="2414367"/>
                <a:ext cx="1206629" cy="1016954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800"/>
                  </a:lnSpc>
                </a:pPr>
                <a:r>
                  <a:rPr lang="ja-JP" altLang="en-US" sz="1200" dirty="0">
                    <a:solidFill>
                      <a:schemeClr val="bg1"/>
                    </a:solidFill>
                    <a:latin typeface="+mn-ea"/>
                  </a:rPr>
                  <a:t>スマートフォンのカメラで</a:t>
                </a:r>
                <a:r>
                  <a:rPr lang="en-US" altLang="ja-JP" sz="1200" dirty="0">
                    <a:solidFill>
                      <a:schemeClr val="bg1"/>
                    </a:solidFill>
                    <a:latin typeface="+mn-ea"/>
                  </a:rPr>
                  <a:t>QR</a:t>
                </a:r>
                <a:r>
                  <a:rPr kumimoji="1" lang="ja-JP" altLang="en-US" sz="1200" dirty="0">
                    <a:solidFill>
                      <a:schemeClr val="bg1"/>
                    </a:solidFill>
                    <a:latin typeface="+mn-ea"/>
                  </a:rPr>
                  <a:t>コードを読み込む</a:t>
                </a: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2D4138A5-A829-4CE3-9D8E-FEFEBAE77E30}"/>
                  </a:ext>
                </a:extLst>
              </p:cNvPr>
              <p:cNvSpPr/>
              <p:nvPr/>
            </p:nvSpPr>
            <p:spPr>
              <a:xfrm>
                <a:off x="71096" y="3513108"/>
                <a:ext cx="1108022" cy="1135359"/>
              </a:xfrm>
              <a:prstGeom prst="rect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AA1E6FD7-2E95-45B6-9E15-0E67D44861CF}"/>
                  </a:ext>
                </a:extLst>
              </p:cNvPr>
              <p:cNvSpPr/>
              <p:nvPr/>
            </p:nvSpPr>
            <p:spPr>
              <a:xfrm>
                <a:off x="65800" y="2085268"/>
                <a:ext cx="398304" cy="31256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>
                    <a:solidFill>
                      <a:schemeClr val="bg1"/>
                    </a:solidFill>
                  </a:rPr>
                  <a:t>①</a:t>
                </a:r>
                <a:endParaRPr kumimoji="1" lang="ja-JP" altLang="en-US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818C893-DB5A-464D-8BF7-502D6EAA3386}"/>
              </a:ext>
            </a:extLst>
          </p:cNvPr>
          <p:cNvSpPr txBox="1"/>
          <p:nvPr/>
        </p:nvSpPr>
        <p:spPr>
          <a:xfrm>
            <a:off x="51927" y="907810"/>
            <a:ext cx="6741915" cy="523220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予約には、メールアドレスと</a:t>
            </a:r>
            <a:r>
              <a:rPr kumimoji="1" lang="ja-JP" altLang="en-US" sz="1400" u="sng" dirty="0"/>
              <a:t>ご自身で作成した任意のパスワード</a:t>
            </a:r>
            <a:r>
              <a:rPr kumimoji="1" lang="ja-JP" altLang="en-US" sz="1400" dirty="0"/>
              <a:t>が必要です。</a:t>
            </a:r>
            <a:endParaRPr kumimoji="1" lang="en-US" altLang="ja-JP" sz="1400" dirty="0"/>
          </a:p>
          <a:p>
            <a:r>
              <a:rPr lang="ja-JP" altLang="en-US" sz="1400" dirty="0"/>
              <a:t>手順⑧にてご入力ください。パスワード</a:t>
            </a:r>
            <a:r>
              <a:rPr lang="en-US" altLang="ja-JP" sz="1400" dirty="0"/>
              <a:t>【</a:t>
            </a:r>
            <a:r>
              <a:rPr lang="ja-JP" altLang="en-US" sz="1400" dirty="0"/>
              <a:t>　　　　　　　　　　　　　　　　　</a:t>
            </a:r>
            <a:r>
              <a:rPr lang="en-US" altLang="ja-JP" sz="1400" dirty="0"/>
              <a:t>】</a:t>
            </a:r>
            <a:r>
              <a:rPr kumimoji="1" lang="en-US" altLang="ja-JP" sz="1050" dirty="0"/>
              <a:t>※6</a:t>
            </a:r>
            <a:r>
              <a:rPr kumimoji="1" lang="ja-JP" altLang="en-US" sz="1050" dirty="0"/>
              <a:t>～</a:t>
            </a:r>
            <a:r>
              <a:rPr kumimoji="1" lang="en-US" altLang="ja-JP" sz="1050" dirty="0"/>
              <a:t>20</a:t>
            </a:r>
            <a:r>
              <a:rPr kumimoji="1" lang="ja-JP" altLang="en-US" sz="1050" dirty="0"/>
              <a:t>ケタの半角英数字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09FCD07-4BAD-4588-9E58-D507583F1A1C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4" t="10390" r="7714" b="10284"/>
          <a:stretch/>
        </p:blipFill>
        <p:spPr>
          <a:xfrm>
            <a:off x="157365" y="3017787"/>
            <a:ext cx="1077229" cy="107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222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D8CFC58-8B7F-4DF8-A474-5C8FAA85F7B6}" vid="{3A27920A-A30D-47DC-B047-A1AA21F52C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1202</TotalTime>
  <Words>321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UD デジタル 教科書体 NP-B</vt:lpstr>
      <vt:lpstr>UD デジタル 教科書体 NP-R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愛南町</dc:creator>
  <cp:lastModifiedBy>愛南町</cp:lastModifiedBy>
  <cp:revision>104</cp:revision>
  <cp:lastPrinted>2025-01-09T09:51:48Z</cp:lastPrinted>
  <dcterms:created xsi:type="dcterms:W3CDTF">2021-11-01T01:43:45Z</dcterms:created>
  <dcterms:modified xsi:type="dcterms:W3CDTF">2025-01-09T09:59:39Z</dcterms:modified>
</cp:coreProperties>
</file>